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7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FF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7A4B7E6-7B97-4E70-AAD1-7053DA0D1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27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90144-E130-4545-9E31-128CC9C2B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1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252A7-9A91-4F68-8C30-482C615EE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0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7FD-CB38-4593-97DC-66510499EF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92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5D7B4-8473-4CED-920B-BB59CDD23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85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3C75-387B-49AF-9A7C-22986A0C31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6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6DC1A-7387-45AA-9E69-34CD555F04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76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60969-425C-4AAD-817E-D779FAB09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39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C2049-133A-4307-AE80-343C021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1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86241-18F3-4893-B0FC-24E9825B6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39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ACB4E-B4E6-49C2-9303-34B1572D5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6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BD1C2-E6F5-4C17-8F90-E0FBC7B09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75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E46B8-ACA0-4A19-9D1B-2FA66ACAFC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>
                <a:solidFill>
                  <a:schemeClr val="hlink"/>
                </a:solidFill>
              </a:rPr>
              <a:t> </a:t>
            </a:r>
            <a:r>
              <a:rPr lang="en-US" altLang="en-US" sz="3600" smtClean="0">
                <a:solidFill>
                  <a:schemeClr val="hlink"/>
                </a:solidFill>
              </a:rPr>
              <a:t>702</a:t>
            </a:r>
            <a:r>
              <a:rPr lang="en-US" altLang="en-US" sz="3600" dirty="0">
                <a:solidFill>
                  <a:schemeClr val="accent1"/>
                </a:solidFill>
              </a:rPr>
              <a:t/>
            </a:r>
            <a:br>
              <a:rPr lang="en-US" altLang="en-US" sz="3600" dirty="0">
                <a:solidFill>
                  <a:schemeClr val="accent1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la </a:t>
            </a:r>
            <a:r>
              <a:rPr lang="en-US" altLang="en-US" sz="3600" dirty="0" smtClean="0">
                <a:solidFill>
                  <a:schemeClr val="hlink"/>
                </a:solidFill>
              </a:rPr>
              <a:t>19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91600" cy="5486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22: </a:t>
            </a:r>
            <a:r>
              <a:rPr lang="es-ES_tradnl" altLang="en-US" dirty="0"/>
              <a:t>¿Qué muebles tienes en tu sala?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Usando las </a:t>
            </a:r>
          </a:p>
          <a:p>
            <a:pPr>
              <a:buFontTx/>
              <a:buNone/>
            </a:pPr>
            <a:r>
              <a:rPr lang="es-ES_tradnl" altLang="en-US" dirty="0"/>
              <a:t>imágenes; escribe</a:t>
            </a:r>
          </a:p>
          <a:p>
            <a:pPr>
              <a:buFontTx/>
              <a:buNone/>
            </a:pPr>
            <a:r>
              <a:rPr lang="es-ES_tradnl" altLang="en-US" dirty="0"/>
              <a:t>10 oraciones en </a:t>
            </a:r>
          </a:p>
          <a:p>
            <a:pPr>
              <a:buFontTx/>
              <a:buNone/>
            </a:pPr>
            <a:r>
              <a:rPr lang="es-ES_tradnl" altLang="en-US" dirty="0"/>
              <a:t>Español.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28800"/>
            <a:ext cx="285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828800"/>
            <a:ext cx="205740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28800"/>
            <a:ext cx="1371600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0"/>
            <a:ext cx="6858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486150" y="5516563"/>
            <a:ext cx="2220913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/>
              <a:t>Milena Quintana</a:t>
            </a:r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9750"/>
            <a:ext cx="3048000" cy="250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409950"/>
            <a:ext cx="11430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2857500"/>
            <a:ext cx="12858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9067800" cy="54864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i="1"/>
              <a:t>Complete with the correct form of TENER &amp; answer the question: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chemeClr val="hlink"/>
                </a:solidFill>
              </a:rPr>
              <a:t>¿Cuántos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años de todos es ciento, ¿Cuántos años tiene mi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hermano Alberto?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22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95300" y="1676400"/>
            <a:ext cx="8229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 altLang="en-US" dirty="0" smtClean="0"/>
              <a:t>STUDY FOR QUIZ </a:t>
            </a:r>
            <a:r>
              <a:rPr lang="en-US" altLang="en-US" dirty="0"/>
              <a:t>3: CAPITULO 2</a:t>
            </a:r>
            <a:r>
              <a:rPr lang="en-US" altLang="en-US" dirty="0" smtClean="0"/>
              <a:t>……ON THURSDAY!!! 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		</a:t>
            </a:r>
            <a:r>
              <a:rPr lang="en-US" altLang="en-US"/>
              <a:t>	</a:t>
            </a:r>
            <a:r>
              <a:rPr lang="en-US" altLang="en-US" smtClean="0"/>
              <a:t>-EL VERBO “TENER”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133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702 La fecha es la 19 de noviembre del 2013</vt:lpstr>
      <vt:lpstr>Ejercicio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la 23 de marzo del 2010</dc:title>
  <dc:creator>Helen Zumaeta</dc:creator>
  <cp:lastModifiedBy>Helen Zumaeta</cp:lastModifiedBy>
  <cp:revision>14</cp:revision>
  <cp:lastPrinted>2013-11-19T14:15:38Z</cp:lastPrinted>
  <dcterms:created xsi:type="dcterms:W3CDTF">2010-03-23T15:06:44Z</dcterms:created>
  <dcterms:modified xsi:type="dcterms:W3CDTF">2013-11-19T23:29:29Z</dcterms:modified>
</cp:coreProperties>
</file>